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embeddedFontLst>
    <p:embeddedFont>
      <p:font typeface="Press Start 2P"/>
      <p:regular r:id="rId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PressStart2P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jpg>
</file>

<file path=ppt/media/image02.gif>
</file>

<file path=ppt/media/image0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jpg"/><Relationship Id="rId4" Type="http://schemas.openxmlformats.org/officeDocument/2006/relationships/image" Target="../media/image0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gif"/><Relationship Id="rId4" Type="http://schemas.openxmlformats.org/officeDocument/2006/relationships/image" Target="../media/image0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187675" y="1896100"/>
            <a:ext cx="8846400" cy="881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&lt;&lt; </a:t>
            </a:r>
            <a:r>
              <a:rPr lang="en" sz="3600">
                <a:latin typeface="Press Start 2P"/>
                <a:ea typeface="Press Start 2P"/>
                <a:cs typeface="Press Start 2P"/>
                <a:sym typeface="Press Start 2P"/>
              </a:rPr>
              <a:t>Settlers </a:t>
            </a:r>
            <a:r>
              <a:rPr lang="en" sz="36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&gt;&gt;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600">
                <a:latin typeface="Press Start 2P"/>
                <a:ea typeface="Press Start 2P"/>
                <a:cs typeface="Press Start 2P"/>
                <a:sym typeface="Press Start 2P"/>
              </a:rPr>
              <a:t>of </a:t>
            </a:r>
          </a:p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&lt;&lt; </a:t>
            </a:r>
            <a:r>
              <a:rPr lang="en" sz="3600">
                <a:latin typeface="Press Start 2P"/>
                <a:ea typeface="Press Start 2P"/>
                <a:cs typeface="Press Start 2P"/>
                <a:sym typeface="Press Start 2P"/>
              </a:rPr>
              <a:t>Catron </a:t>
            </a:r>
            <a:r>
              <a:rPr lang="en" sz="36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&gt;&gt;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50575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Bao Tran + Luke Lattig</a:t>
            </a: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770050" y="445025"/>
            <a:ext cx="7455300" cy="376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&lt;&lt;</a:t>
            </a:r>
            <a:r>
              <a:rPr lang="en" sz="1400">
                <a:latin typeface="Press Start 2P"/>
                <a:ea typeface="Press Start 2P"/>
                <a:cs typeface="Press Start 2P"/>
                <a:sym typeface="Press Start 2P"/>
              </a:rPr>
              <a:t> Settlers of Catan Explained </a:t>
            </a:r>
            <a:r>
              <a:rPr lang="en" sz="14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&gt;&gt;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719400" y="1191325"/>
            <a:ext cx="6995700" cy="172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2+ player board game</a:t>
            </a:r>
          </a:p>
          <a:p>
            <a:pPr indent="-228600" lvl="0" marL="457200" rtl="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19 hexagonal tiles, randomly assigned to places on the board</a:t>
            </a:r>
          </a:p>
          <a:p>
            <a:pPr indent="-228600" lvl="1" marL="914400" rtl="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Tile values cannot be adjacent to each other</a:t>
            </a:r>
          </a:p>
          <a:p>
            <a:pPr indent="-228600" lvl="0" marL="457200" rtl="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Each tile provides resources when its value is rolled based on how the board is designed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19" y="3184469"/>
            <a:ext cx="1763249" cy="183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8907" y="3122799"/>
            <a:ext cx="2937093" cy="1959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85200" y="445025"/>
            <a:ext cx="4891200" cy="376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4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&lt;&lt;</a:t>
            </a:r>
            <a:r>
              <a:rPr lang="en" sz="1400">
                <a:latin typeface="Press Start 2P"/>
                <a:ea typeface="Press Start 2P"/>
                <a:cs typeface="Press Start 2P"/>
                <a:sym typeface="Press Start 2P"/>
              </a:rPr>
              <a:t> Project Requirements </a:t>
            </a:r>
            <a:r>
              <a:rPr lang="en" sz="14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&gt;&gt;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719400" y="1191325"/>
            <a:ext cx="3622800" cy="172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Randomized Board</a:t>
            </a:r>
          </a:p>
          <a:p>
            <a:pPr indent="-228600" lvl="0" marL="457200" rtl="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Resource Gain</a:t>
            </a:r>
          </a:p>
          <a:p>
            <a:pPr indent="-228600" lvl="0" marL="457200" rtl="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Save Capability</a:t>
            </a:r>
          </a:p>
          <a:p>
            <a:pPr indent="-228600" lvl="0" marL="45720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Checks for Valid Town + Road Placement</a:t>
            </a:r>
          </a:p>
        </p:txBody>
      </p:sp>
      <p:sp>
        <p:nvSpPr>
          <p:cNvPr id="70" name="Shape 70"/>
          <p:cNvSpPr txBox="1"/>
          <p:nvPr>
            <p:ph type="title"/>
          </p:nvPr>
        </p:nvSpPr>
        <p:spPr>
          <a:xfrm>
            <a:off x="5244950" y="1863325"/>
            <a:ext cx="3106200" cy="376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&lt;&lt;</a:t>
            </a:r>
            <a:r>
              <a:rPr lang="en" sz="1400">
                <a:latin typeface="Press Start 2P"/>
                <a:ea typeface="Press Start 2P"/>
                <a:cs typeface="Press Start 2P"/>
                <a:sym typeface="Press Start 2P"/>
              </a:rPr>
              <a:t> Challenges </a:t>
            </a:r>
            <a:r>
              <a:rPr lang="en" sz="1400">
                <a:solidFill>
                  <a:srgbClr val="00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&gt;&gt;</a:t>
            </a:r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4986650" y="2482650"/>
            <a:ext cx="3622800" cy="172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Creating a Randomizable Board</a:t>
            </a:r>
          </a:p>
          <a:p>
            <a:pPr indent="-228600" lvl="0" marL="457200" rtl="0">
              <a:spcBef>
                <a:spcPts val="0"/>
              </a:spcBef>
              <a:buFont typeface="Georgia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Checking for Valid Placement</a:t>
            </a: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031800"/>
            <a:ext cx="4762500" cy="267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0750" y="1031787"/>
            <a:ext cx="476250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